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02" autoAdjust="0"/>
  </p:normalViewPr>
  <p:slideViewPr>
    <p:cSldViewPr>
      <p:cViewPr varScale="1">
        <p:scale>
          <a:sx n="47" d="100"/>
          <a:sy n="47" d="100"/>
        </p:scale>
        <p:origin x="-117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B051-96C3-4900-8C57-3576581EBF70}" type="datetimeFigureOut">
              <a:rPr lang="zh-TW" altLang="en-US" smtClean="0"/>
              <a:t>2011/12/22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1B354-A2D8-4FA7-AC8C-CDF85EC9C1F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B051-96C3-4900-8C57-3576581EBF70}" type="datetimeFigureOut">
              <a:rPr lang="zh-TW" altLang="en-US" smtClean="0"/>
              <a:t>2011/12/22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1B354-A2D8-4FA7-AC8C-CDF85EC9C1F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B051-96C3-4900-8C57-3576581EBF70}" type="datetimeFigureOut">
              <a:rPr lang="zh-TW" altLang="en-US" smtClean="0"/>
              <a:t>2011/12/22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1B354-A2D8-4FA7-AC8C-CDF85EC9C1F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B051-96C3-4900-8C57-3576581EBF70}" type="datetimeFigureOut">
              <a:rPr lang="zh-TW" altLang="en-US" smtClean="0"/>
              <a:t>2011/12/22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1B354-A2D8-4FA7-AC8C-CDF85EC9C1F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B051-96C3-4900-8C57-3576581EBF70}" type="datetimeFigureOut">
              <a:rPr lang="zh-TW" altLang="en-US" smtClean="0"/>
              <a:t>2011/12/22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1B354-A2D8-4FA7-AC8C-CDF85EC9C1F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B051-96C3-4900-8C57-3576581EBF70}" type="datetimeFigureOut">
              <a:rPr lang="zh-TW" altLang="en-US" smtClean="0"/>
              <a:t>2011/12/22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1B354-A2D8-4FA7-AC8C-CDF85EC9C1F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B051-96C3-4900-8C57-3576581EBF70}" type="datetimeFigureOut">
              <a:rPr lang="zh-TW" altLang="en-US" smtClean="0"/>
              <a:t>2011/12/22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1B354-A2D8-4FA7-AC8C-CDF85EC9C1F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B051-96C3-4900-8C57-3576581EBF70}" type="datetimeFigureOut">
              <a:rPr lang="zh-TW" altLang="en-US" smtClean="0"/>
              <a:t>2011/12/22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1B354-A2D8-4FA7-AC8C-CDF85EC9C1F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B051-96C3-4900-8C57-3576581EBF70}" type="datetimeFigureOut">
              <a:rPr lang="zh-TW" altLang="en-US" smtClean="0"/>
              <a:t>2011/12/22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1B354-A2D8-4FA7-AC8C-CDF85EC9C1F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B051-96C3-4900-8C57-3576581EBF70}" type="datetimeFigureOut">
              <a:rPr lang="zh-TW" altLang="en-US" smtClean="0"/>
              <a:t>2011/12/22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1B354-A2D8-4FA7-AC8C-CDF85EC9C1F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B051-96C3-4900-8C57-3576581EBF70}" type="datetimeFigureOut">
              <a:rPr lang="zh-TW" altLang="en-US" smtClean="0"/>
              <a:t>2011/12/22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1B354-A2D8-4FA7-AC8C-CDF85EC9C1F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1B051-96C3-4900-8C57-3576581EBF70}" type="datetimeFigureOut">
              <a:rPr lang="zh-TW" altLang="en-US" smtClean="0"/>
              <a:t>2011/12/22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1B354-A2D8-4FA7-AC8C-CDF85EC9C1F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785795"/>
            <a:ext cx="7772400" cy="1857387"/>
          </a:xfrm>
        </p:spPr>
        <p:txBody>
          <a:bodyPr/>
          <a:lstStyle/>
          <a:p>
            <a:r>
              <a:rPr lang="en-US" altLang="zh-TW" b="1" dirty="0">
                <a:solidFill>
                  <a:schemeClr val="accent1"/>
                </a:solidFill>
              </a:rPr>
              <a:t>Specialty Fluids :</a:t>
            </a:r>
            <a:br>
              <a:rPr lang="en-US" altLang="zh-TW" b="1" dirty="0">
                <a:solidFill>
                  <a:schemeClr val="accent1"/>
                </a:solidFill>
              </a:rPr>
            </a:br>
            <a:r>
              <a:rPr lang="en-US" altLang="zh-TW" b="1" dirty="0"/>
              <a:t>Textile 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071810"/>
            <a:ext cx="6400800" cy="3786190"/>
          </a:xfrm>
        </p:spPr>
        <p:txBody>
          <a:bodyPr>
            <a:normAutofit/>
          </a:bodyPr>
          <a:lstStyle/>
          <a:p>
            <a:r>
              <a:rPr lang="en-US" altLang="zh-TW" b="1" i="1" dirty="0">
                <a:solidFill>
                  <a:schemeClr val="accent4"/>
                </a:solidFill>
              </a:rPr>
              <a:t>Creating value through a</a:t>
            </a:r>
          </a:p>
          <a:p>
            <a:r>
              <a:rPr lang="en-US" altLang="zh-TW" b="1" i="1" dirty="0">
                <a:solidFill>
                  <a:schemeClr val="accent4"/>
                </a:solidFill>
              </a:rPr>
              <a:t>strong </a:t>
            </a:r>
            <a:r>
              <a:rPr lang="en-US" altLang="zh-TW" b="1" i="1" dirty="0" smtClean="0">
                <a:solidFill>
                  <a:schemeClr val="accent4"/>
                </a:solidFill>
              </a:rPr>
              <a:t>partnership</a:t>
            </a:r>
          </a:p>
          <a:p>
            <a:endParaRPr lang="en-US" altLang="zh-TW" b="1" i="1" dirty="0">
              <a:solidFill>
                <a:schemeClr val="accent4"/>
              </a:solidFill>
            </a:endParaRPr>
          </a:p>
          <a:p>
            <a:endParaRPr lang="en-US" altLang="zh-TW" b="1" i="1" dirty="0" smtClean="0">
              <a:solidFill>
                <a:schemeClr val="accent4"/>
              </a:solidFill>
            </a:endParaRPr>
          </a:p>
          <a:p>
            <a:endParaRPr lang="en-US" altLang="zh-TW" b="1" i="1" dirty="0">
              <a:solidFill>
                <a:schemeClr val="accent4"/>
              </a:solidFill>
            </a:endParaRPr>
          </a:p>
          <a:p>
            <a:r>
              <a:rPr lang="zh-TW" altLang="en-US" sz="1800" b="1" i="1" dirty="0" smtClean="0">
                <a:solidFill>
                  <a:srgbClr val="00B0F0"/>
                </a:solidFill>
              </a:rPr>
              <a:t>                                                                                    </a:t>
            </a:r>
            <a:r>
              <a:rPr lang="en-US" altLang="zh-TW" sz="1800" b="1" i="1" dirty="0" smtClean="0">
                <a:solidFill>
                  <a:srgbClr val="00B0F0"/>
                </a:solidFill>
              </a:rPr>
              <a:t>Blue</a:t>
            </a:r>
            <a:r>
              <a:rPr lang="zh-TW" altLang="en-US" sz="1800" b="1" i="1" dirty="0" smtClean="0">
                <a:solidFill>
                  <a:srgbClr val="00B0F0"/>
                </a:solidFill>
              </a:rPr>
              <a:t> </a:t>
            </a:r>
            <a:r>
              <a:rPr lang="en-US" altLang="zh-TW" sz="1800" b="1" i="1" dirty="0" smtClean="0">
                <a:solidFill>
                  <a:srgbClr val="00B0F0"/>
                </a:solidFill>
              </a:rPr>
              <a:t>Star</a:t>
            </a:r>
            <a:r>
              <a:rPr lang="zh-TW" altLang="en-US" sz="1800" b="1" i="1" dirty="0" smtClean="0">
                <a:solidFill>
                  <a:srgbClr val="00B0F0"/>
                </a:solidFill>
              </a:rPr>
              <a:t> </a:t>
            </a:r>
            <a:r>
              <a:rPr lang="zh-TW" altLang="en-US" sz="1800" b="1" i="1" dirty="0">
                <a:solidFill>
                  <a:srgbClr val="00B0F0"/>
                </a:solidFill>
              </a:rPr>
              <a:t> </a:t>
            </a:r>
            <a:r>
              <a:rPr lang="en-US" altLang="zh-TW" sz="1800" b="1" i="1" dirty="0" smtClean="0">
                <a:solidFill>
                  <a:srgbClr val="00B050"/>
                </a:solidFill>
              </a:rPr>
              <a:t>Silicone</a:t>
            </a:r>
          </a:p>
          <a:p>
            <a:endParaRPr lang="en-US" altLang="zh-TW" sz="1800" b="1" i="1" dirty="0">
              <a:solidFill>
                <a:srgbClr val="00B050"/>
              </a:solidFill>
            </a:endParaRPr>
          </a:p>
          <a:p>
            <a:endParaRPr lang="en-US" altLang="zh-TW" sz="1800" b="1" i="1" dirty="0" smtClean="0">
              <a:solidFill>
                <a:srgbClr val="00B050"/>
              </a:solidFill>
            </a:endParaRPr>
          </a:p>
          <a:p>
            <a:endParaRPr lang="en-US" altLang="zh-TW" sz="1800" b="1" i="1" dirty="0">
              <a:solidFill>
                <a:srgbClr val="00B050"/>
              </a:solidFill>
            </a:endParaRPr>
          </a:p>
          <a:p>
            <a:endParaRPr lang="en-US" altLang="zh-TW" sz="1800" b="1" i="1" dirty="0" smtClean="0">
              <a:solidFill>
                <a:srgbClr val="00B050"/>
              </a:solidFill>
            </a:endParaRPr>
          </a:p>
          <a:p>
            <a:endParaRPr lang="en-US" altLang="zh-TW" sz="1800" b="1" i="1" dirty="0">
              <a:solidFill>
                <a:srgbClr val="00B050"/>
              </a:solidFill>
            </a:endParaRPr>
          </a:p>
          <a:p>
            <a:endParaRPr lang="en-US" altLang="zh-TW" sz="1800" b="1" i="1" dirty="0" smtClean="0">
              <a:solidFill>
                <a:srgbClr val="00B050"/>
              </a:solidFill>
            </a:endParaRPr>
          </a:p>
          <a:p>
            <a:endParaRPr lang="en-US" altLang="zh-TW" b="1" i="1" dirty="0">
              <a:solidFill>
                <a:schemeClr val="accent4"/>
              </a:solidFill>
            </a:endParaRPr>
          </a:p>
          <a:p>
            <a:endParaRPr lang="en-US" altLang="zh-TW" b="1" i="1" dirty="0" smtClean="0">
              <a:solidFill>
                <a:schemeClr val="accent4"/>
              </a:solidFill>
            </a:endParaRPr>
          </a:p>
          <a:p>
            <a:endParaRPr lang="en-US" altLang="zh-TW" b="1" i="1" dirty="0">
              <a:solidFill>
                <a:schemeClr val="accent4"/>
              </a:solidFill>
            </a:endParaRPr>
          </a:p>
          <a:p>
            <a:endParaRPr lang="en-US" altLang="zh-TW" b="1" i="1" dirty="0" smtClean="0">
              <a:solidFill>
                <a:schemeClr val="accent4"/>
              </a:solidFill>
            </a:endParaRPr>
          </a:p>
          <a:p>
            <a:endParaRPr lang="en-US" altLang="zh-TW" b="1" i="1" dirty="0">
              <a:solidFill>
                <a:schemeClr val="accent4"/>
              </a:solidFill>
            </a:endParaRPr>
          </a:p>
          <a:p>
            <a:endParaRPr lang="en-US" altLang="zh-TW" b="1" i="1" dirty="0" smtClean="0">
              <a:solidFill>
                <a:schemeClr val="accent4"/>
              </a:solidFill>
            </a:endParaRPr>
          </a:p>
          <a:p>
            <a:endParaRPr lang="zh-TW" altLang="en-US" dirty="0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TW" sz="2800" b="1" u="sng" dirty="0">
                <a:solidFill>
                  <a:schemeClr val="accent5"/>
                </a:solidFill>
              </a:rPr>
              <a:t>TEXTILE &amp; LEATHER FINISHING</a:t>
            </a:r>
            <a:endParaRPr lang="zh-TW" altLang="en-US" sz="2800" u="sng" dirty="0">
              <a:solidFill>
                <a:schemeClr val="accent5"/>
              </a:solidFill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zh-TW" altLang="en-US" dirty="0" smtClean="0">
                <a:solidFill>
                  <a:schemeClr val="accent2"/>
                </a:solidFill>
              </a:rPr>
              <a:t>。 </a:t>
            </a:r>
            <a:r>
              <a:rPr lang="en-US" altLang="zh-TW" dirty="0" smtClean="0">
                <a:solidFill>
                  <a:schemeClr val="accent2"/>
                </a:solidFill>
              </a:rPr>
              <a:t>BSI </a:t>
            </a:r>
            <a:r>
              <a:rPr lang="en-US" altLang="zh-TW" dirty="0">
                <a:solidFill>
                  <a:schemeClr val="accent2"/>
                </a:solidFill>
              </a:rPr>
              <a:t>supplies silicone based</a:t>
            </a:r>
          </a:p>
          <a:p>
            <a:pPr>
              <a:buNone/>
            </a:pPr>
            <a:r>
              <a:rPr lang="zh-TW" altLang="en-US" dirty="0" smtClean="0">
                <a:solidFill>
                  <a:schemeClr val="accent2"/>
                </a:solidFill>
              </a:rPr>
              <a:t>     </a:t>
            </a:r>
            <a:r>
              <a:rPr lang="en-US" altLang="zh-TW" dirty="0" smtClean="0">
                <a:solidFill>
                  <a:schemeClr val="accent2"/>
                </a:solidFill>
              </a:rPr>
              <a:t>softeners </a:t>
            </a:r>
            <a:r>
              <a:rPr lang="en-US" altLang="zh-TW" dirty="0">
                <a:solidFill>
                  <a:schemeClr val="accent2"/>
                </a:solidFill>
              </a:rPr>
              <a:t>( oils </a:t>
            </a:r>
            <a:r>
              <a:rPr lang="en-US" altLang="zh-TW" dirty="0" smtClean="0">
                <a:solidFill>
                  <a:schemeClr val="accent2"/>
                </a:solidFill>
              </a:rPr>
              <a:t>&amp;</a:t>
            </a:r>
            <a:r>
              <a:rPr lang="zh-TW" altLang="en-US" dirty="0" smtClean="0">
                <a:solidFill>
                  <a:schemeClr val="accent2"/>
                </a:solidFill>
              </a:rPr>
              <a:t> </a:t>
            </a:r>
            <a:r>
              <a:rPr lang="en-US" altLang="zh-TW" dirty="0" smtClean="0">
                <a:solidFill>
                  <a:schemeClr val="accent2"/>
                </a:solidFill>
              </a:rPr>
              <a:t>emulsions</a:t>
            </a:r>
            <a:r>
              <a:rPr lang="zh-TW" altLang="en-US" dirty="0" smtClean="0">
                <a:solidFill>
                  <a:schemeClr val="accent2"/>
                </a:solidFill>
              </a:rPr>
              <a:t> </a:t>
            </a:r>
            <a:r>
              <a:rPr lang="en-US" altLang="zh-TW" dirty="0" err="1" smtClean="0">
                <a:solidFill>
                  <a:schemeClr val="accent2"/>
                </a:solidFill>
              </a:rPr>
              <a:t>ubricants</a:t>
            </a:r>
            <a:r>
              <a:rPr lang="en-US" altLang="zh-TW" dirty="0" smtClean="0">
                <a:solidFill>
                  <a:schemeClr val="accent2"/>
                </a:solidFill>
              </a:rPr>
              <a:t> ,water </a:t>
            </a:r>
            <a:r>
              <a:rPr lang="en-US" altLang="zh-TW" dirty="0">
                <a:solidFill>
                  <a:schemeClr val="accent2"/>
                </a:solidFill>
              </a:rPr>
              <a:t>repellents </a:t>
            </a:r>
            <a:r>
              <a:rPr lang="en-US" altLang="zh-TW" dirty="0" smtClean="0">
                <a:solidFill>
                  <a:schemeClr val="accent2"/>
                </a:solidFill>
              </a:rPr>
              <a:t>and</a:t>
            </a:r>
            <a:r>
              <a:rPr lang="zh-TW" altLang="en-US" dirty="0" smtClean="0">
                <a:solidFill>
                  <a:schemeClr val="accent2"/>
                </a:solidFill>
              </a:rPr>
              <a:t>  </a:t>
            </a:r>
            <a:r>
              <a:rPr lang="en-US" altLang="zh-TW" dirty="0" err="1" smtClean="0">
                <a:solidFill>
                  <a:schemeClr val="accent2"/>
                </a:solidFill>
              </a:rPr>
              <a:t>superwetting</a:t>
            </a:r>
            <a:r>
              <a:rPr lang="en-US" altLang="zh-TW" dirty="0" smtClean="0">
                <a:solidFill>
                  <a:schemeClr val="accent2"/>
                </a:solidFill>
              </a:rPr>
              <a:t> agents</a:t>
            </a:r>
            <a:r>
              <a:rPr lang="zh-TW" altLang="en-US" dirty="0" smtClean="0">
                <a:solidFill>
                  <a:schemeClr val="accent2"/>
                </a:solidFill>
              </a:rPr>
              <a:t> </a:t>
            </a:r>
            <a:r>
              <a:rPr lang="en-US" altLang="zh-TW" dirty="0" smtClean="0">
                <a:solidFill>
                  <a:schemeClr val="accent2"/>
                </a:solidFill>
              </a:rPr>
              <a:t>mostly</a:t>
            </a:r>
            <a:r>
              <a:rPr lang="zh-TW" altLang="en-US" dirty="0" smtClean="0">
                <a:solidFill>
                  <a:schemeClr val="accent2"/>
                </a:solidFill>
              </a:rPr>
              <a:t>  </a:t>
            </a:r>
            <a:r>
              <a:rPr lang="en-US" altLang="zh-TW" dirty="0" smtClean="0">
                <a:solidFill>
                  <a:schemeClr val="accent2"/>
                </a:solidFill>
              </a:rPr>
              <a:t>to </a:t>
            </a:r>
            <a:r>
              <a:rPr lang="en-US" altLang="zh-TW" dirty="0">
                <a:solidFill>
                  <a:schemeClr val="accent2"/>
                </a:solidFill>
              </a:rPr>
              <a:t>formulators of </a:t>
            </a:r>
            <a:r>
              <a:rPr lang="en-US" altLang="zh-TW" dirty="0" smtClean="0">
                <a:solidFill>
                  <a:schemeClr val="accent2"/>
                </a:solidFill>
              </a:rPr>
              <a:t>Textile</a:t>
            </a:r>
            <a:r>
              <a:rPr lang="zh-TW" altLang="en-US" dirty="0" smtClean="0">
                <a:solidFill>
                  <a:schemeClr val="accent2"/>
                </a:solidFill>
              </a:rPr>
              <a:t>  </a:t>
            </a:r>
            <a:r>
              <a:rPr lang="en-US" altLang="zh-TW" dirty="0" smtClean="0">
                <a:solidFill>
                  <a:schemeClr val="accent2"/>
                </a:solidFill>
              </a:rPr>
              <a:t>auxiliaries</a:t>
            </a:r>
            <a:endParaRPr lang="en-US" altLang="zh-TW" dirty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zh-TW" altLang="en-US" dirty="0" smtClean="0">
                <a:solidFill>
                  <a:schemeClr val="accent2"/>
                </a:solidFill>
              </a:rPr>
              <a:t>。</a:t>
            </a:r>
            <a:r>
              <a:rPr lang="en-US" altLang="zh-TW" dirty="0" smtClean="0">
                <a:solidFill>
                  <a:schemeClr val="accent2"/>
                </a:solidFill>
              </a:rPr>
              <a:t> </a:t>
            </a:r>
            <a:r>
              <a:rPr lang="en-US" altLang="zh-TW" dirty="0">
                <a:solidFill>
                  <a:schemeClr val="accent2"/>
                </a:solidFill>
              </a:rPr>
              <a:t>BSI supplies </a:t>
            </a:r>
            <a:r>
              <a:rPr lang="en-US" altLang="zh-TW" dirty="0" smtClean="0">
                <a:solidFill>
                  <a:schemeClr val="accent2"/>
                </a:solidFill>
              </a:rPr>
              <a:t>water repellents </a:t>
            </a:r>
            <a:r>
              <a:rPr lang="en-US" altLang="zh-TW" dirty="0">
                <a:solidFill>
                  <a:schemeClr val="accent2"/>
                </a:solidFill>
              </a:rPr>
              <a:t>( for wet end &amp;</a:t>
            </a:r>
          </a:p>
          <a:p>
            <a:pPr>
              <a:buNone/>
            </a:pPr>
            <a:r>
              <a:rPr lang="en-US" altLang="zh-TW" dirty="0" smtClean="0">
                <a:solidFill>
                  <a:schemeClr val="accent2"/>
                </a:solidFill>
              </a:rPr>
              <a:t>     finishing </a:t>
            </a:r>
            <a:r>
              <a:rPr lang="en-US" altLang="zh-TW" dirty="0">
                <a:solidFill>
                  <a:schemeClr val="accent2"/>
                </a:solidFill>
              </a:rPr>
              <a:t>) and softeners </a:t>
            </a:r>
            <a:r>
              <a:rPr lang="en-US" altLang="zh-TW" dirty="0" smtClean="0">
                <a:solidFill>
                  <a:schemeClr val="accent2"/>
                </a:solidFill>
              </a:rPr>
              <a:t>to formulators </a:t>
            </a:r>
            <a:r>
              <a:rPr lang="en-US" altLang="zh-TW" dirty="0">
                <a:solidFill>
                  <a:schemeClr val="accent2"/>
                </a:solidFill>
              </a:rPr>
              <a:t>of Leather</a:t>
            </a:r>
          </a:p>
          <a:p>
            <a:pPr>
              <a:buNone/>
            </a:pPr>
            <a:r>
              <a:rPr lang="en-US" altLang="zh-TW" dirty="0" smtClean="0">
                <a:solidFill>
                  <a:schemeClr val="accent2"/>
                </a:solidFill>
              </a:rPr>
              <a:t>     Auxiliaries </a:t>
            </a:r>
            <a:endParaRPr lang="zh-TW" altLang="en-US" dirty="0">
              <a:solidFill>
                <a:schemeClr val="accent2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71613"/>
            <a:ext cx="403860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4070226"/>
            <a:ext cx="4000528" cy="2059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TW" sz="2800" b="1" u="sng" dirty="0">
                <a:solidFill>
                  <a:schemeClr val="accent5"/>
                </a:solidFill>
              </a:rPr>
              <a:t>AMINO FLUIDS : CLASSICAL </a:t>
            </a:r>
            <a:r>
              <a:rPr lang="en-US" altLang="zh-TW" sz="2800" b="1" u="sng" dirty="0" smtClean="0">
                <a:solidFill>
                  <a:schemeClr val="accent5"/>
                </a:solidFill>
              </a:rPr>
              <a:t>RANGE</a:t>
            </a:r>
            <a:br>
              <a:rPr lang="en-US" altLang="zh-TW" sz="2800" b="1" u="sng" dirty="0" smtClean="0">
                <a:solidFill>
                  <a:schemeClr val="accent5"/>
                </a:solidFill>
              </a:rPr>
            </a:br>
            <a:endParaRPr lang="zh-TW" altLang="en-US" sz="2800" u="sng" dirty="0">
              <a:solidFill>
                <a:schemeClr val="accent5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0" y="1643050"/>
            <a:ext cx="9144000" cy="4857784"/>
          </a:xfrm>
        </p:spPr>
        <p:txBody>
          <a:bodyPr>
            <a:normAutofit/>
          </a:bodyPr>
          <a:lstStyle/>
          <a:p>
            <a:r>
              <a:rPr lang="en-US" altLang="zh-TW" sz="2200" b="1" dirty="0">
                <a:solidFill>
                  <a:srgbClr val="FF0000"/>
                </a:solidFill>
              </a:rPr>
              <a:t>Product </a:t>
            </a:r>
            <a:r>
              <a:rPr lang="en-US" altLang="zh-TW" sz="2200" b="1" dirty="0" smtClean="0">
                <a:solidFill>
                  <a:srgbClr val="FF0000"/>
                </a:solidFill>
              </a:rPr>
              <a:t>     Type                                          Special </a:t>
            </a:r>
            <a:r>
              <a:rPr lang="en-US" altLang="zh-TW" sz="2200" b="1" dirty="0">
                <a:solidFill>
                  <a:srgbClr val="FF0000"/>
                </a:solidFill>
              </a:rPr>
              <a:t>feature</a:t>
            </a:r>
          </a:p>
          <a:p>
            <a:r>
              <a:rPr lang="en-US" altLang="zh-TW" sz="1800" b="1" dirty="0" err="1">
                <a:solidFill>
                  <a:schemeClr val="accent1"/>
                </a:solidFill>
              </a:rPr>
              <a:t>Ecosoft</a:t>
            </a:r>
            <a:r>
              <a:rPr lang="en-US" altLang="zh-TW" sz="1800" b="1" dirty="0">
                <a:solidFill>
                  <a:schemeClr val="accent1"/>
                </a:solidFill>
              </a:rPr>
              <a:t> </a:t>
            </a:r>
            <a:r>
              <a:rPr lang="en-US" altLang="zh-TW" sz="1800" b="1" dirty="0" smtClean="0">
                <a:solidFill>
                  <a:schemeClr val="accent1"/>
                </a:solidFill>
              </a:rPr>
              <a:t> </a:t>
            </a:r>
            <a:r>
              <a:rPr lang="en-US" altLang="zh-TW" sz="1800" b="1" dirty="0" smtClean="0"/>
              <a:t>          Low </a:t>
            </a:r>
            <a:r>
              <a:rPr lang="en-US" altLang="zh-TW" sz="1800" b="1" dirty="0"/>
              <a:t>viscosity </a:t>
            </a:r>
            <a:r>
              <a:rPr lang="en-US" altLang="zh-TW" sz="1800" b="1" dirty="0" smtClean="0"/>
              <a:t> reactive                     general </a:t>
            </a:r>
            <a:r>
              <a:rPr lang="en-US" altLang="zh-TW" sz="1800" b="1" dirty="0"/>
              <a:t>use, dry feel</a:t>
            </a:r>
          </a:p>
          <a:p>
            <a:pPr>
              <a:buNone/>
            </a:pPr>
            <a:r>
              <a:rPr lang="en-US" altLang="zh-TW" sz="1800" b="1" dirty="0" smtClean="0">
                <a:solidFill>
                  <a:schemeClr val="accent1"/>
                </a:solidFill>
              </a:rPr>
              <a:t>       C803               </a:t>
            </a:r>
            <a:r>
              <a:rPr lang="en-US" altLang="zh-TW" sz="1800" b="1" dirty="0" err="1" smtClean="0"/>
              <a:t>diaminosiloxane</a:t>
            </a:r>
            <a:endParaRPr lang="en-US" altLang="zh-TW" sz="1800" b="1" dirty="0"/>
          </a:p>
          <a:p>
            <a:r>
              <a:rPr lang="en-US" altLang="zh-TW" sz="1800" b="1" dirty="0" err="1">
                <a:solidFill>
                  <a:schemeClr val="accent1"/>
                </a:solidFill>
              </a:rPr>
              <a:t>Extrasoft</a:t>
            </a:r>
            <a:r>
              <a:rPr lang="en-US" altLang="zh-TW" sz="1800" b="1" dirty="0">
                <a:solidFill>
                  <a:schemeClr val="accent1"/>
                </a:solidFill>
              </a:rPr>
              <a:t> </a:t>
            </a:r>
            <a:r>
              <a:rPr lang="en-US" altLang="zh-TW" sz="1800" b="1" dirty="0" smtClean="0">
                <a:solidFill>
                  <a:schemeClr val="accent1"/>
                </a:solidFill>
              </a:rPr>
              <a:t> </a:t>
            </a:r>
            <a:r>
              <a:rPr lang="en-US" altLang="zh-TW" sz="1800" b="1" dirty="0" smtClean="0"/>
              <a:t>      Non </a:t>
            </a:r>
            <a:r>
              <a:rPr lang="en-US" altLang="zh-TW" sz="1800" b="1" dirty="0"/>
              <a:t>reactive medium </a:t>
            </a:r>
            <a:r>
              <a:rPr lang="en-US" altLang="zh-TW" sz="1800" b="1" dirty="0" smtClean="0"/>
              <a:t>                       general </a:t>
            </a:r>
            <a:r>
              <a:rPr lang="en-US" altLang="zh-TW" sz="1800" b="1" dirty="0"/>
              <a:t>use, oily feel and good</a:t>
            </a:r>
          </a:p>
          <a:p>
            <a:pPr>
              <a:buNone/>
            </a:pPr>
            <a:r>
              <a:rPr lang="en-US" altLang="zh-TW" sz="1800" b="1" dirty="0" smtClean="0">
                <a:solidFill>
                  <a:schemeClr val="accent1"/>
                </a:solidFill>
              </a:rPr>
              <a:t>       C845               </a:t>
            </a:r>
            <a:r>
              <a:rPr lang="en-US" altLang="zh-TW" sz="1800" b="1" dirty="0" smtClean="0"/>
              <a:t>viscosity </a:t>
            </a:r>
            <a:r>
              <a:rPr lang="en-US" altLang="zh-TW" sz="1800" b="1" dirty="0" err="1"/>
              <a:t>diaminosiloxane</a:t>
            </a:r>
            <a:r>
              <a:rPr lang="en-US" altLang="zh-TW" sz="1800" b="1" dirty="0"/>
              <a:t> </a:t>
            </a:r>
            <a:r>
              <a:rPr lang="en-US" altLang="zh-TW" sz="1800" b="1" dirty="0" smtClean="0"/>
              <a:t>                lubrication</a:t>
            </a:r>
            <a:endParaRPr lang="en-US" altLang="zh-TW" sz="1800" b="1" dirty="0"/>
          </a:p>
          <a:p>
            <a:r>
              <a:rPr lang="en-US" altLang="zh-TW" sz="1800" b="1" dirty="0" err="1">
                <a:solidFill>
                  <a:schemeClr val="accent1"/>
                </a:solidFill>
              </a:rPr>
              <a:t>Supersoft</a:t>
            </a:r>
            <a:r>
              <a:rPr lang="en-US" altLang="zh-TW" sz="1800" b="1" dirty="0"/>
              <a:t> </a:t>
            </a:r>
            <a:r>
              <a:rPr lang="en-US" altLang="zh-TW" sz="1800" b="1" dirty="0" smtClean="0"/>
              <a:t>      Reactive </a:t>
            </a:r>
            <a:r>
              <a:rPr lang="en-US" altLang="zh-TW" sz="1800" b="1" dirty="0"/>
              <a:t>medium viscosity </a:t>
            </a:r>
            <a:r>
              <a:rPr lang="en-US" altLang="zh-TW" sz="1800" b="1" dirty="0" smtClean="0"/>
              <a:t>               Very </a:t>
            </a:r>
            <a:r>
              <a:rPr lang="en-US" altLang="zh-TW" sz="1800" b="1" dirty="0"/>
              <a:t>soft</a:t>
            </a:r>
          </a:p>
          <a:p>
            <a:pPr>
              <a:buNone/>
            </a:pPr>
            <a:r>
              <a:rPr lang="en-US" altLang="zh-TW" sz="1800" b="1" dirty="0" smtClean="0">
                <a:solidFill>
                  <a:schemeClr val="accent1"/>
                </a:solidFill>
              </a:rPr>
              <a:t>      C910 </a:t>
            </a:r>
            <a:r>
              <a:rPr lang="en-US" altLang="zh-TW" sz="1800" b="1" dirty="0" smtClean="0"/>
              <a:t>                high </a:t>
            </a:r>
            <a:r>
              <a:rPr lang="en-US" altLang="zh-TW" sz="1800" b="1" dirty="0"/>
              <a:t>amine index </a:t>
            </a:r>
            <a:r>
              <a:rPr lang="en-US" altLang="zh-TW" sz="1800" b="1" dirty="0" err="1"/>
              <a:t>diaminosiloxane</a:t>
            </a:r>
            <a:endParaRPr lang="en-US" altLang="zh-TW" sz="1800" b="1" dirty="0"/>
          </a:p>
          <a:p>
            <a:r>
              <a:rPr lang="en-US" altLang="zh-TW" sz="1800" b="1" dirty="0">
                <a:solidFill>
                  <a:schemeClr val="accent1"/>
                </a:solidFill>
              </a:rPr>
              <a:t>21642 </a:t>
            </a:r>
            <a:r>
              <a:rPr lang="en-US" altLang="zh-TW" sz="1800" b="1" dirty="0" smtClean="0">
                <a:solidFill>
                  <a:schemeClr val="accent1"/>
                </a:solidFill>
              </a:rPr>
              <a:t>  </a:t>
            </a:r>
            <a:r>
              <a:rPr lang="en-US" altLang="zh-TW" sz="1800" b="1" dirty="0" smtClean="0"/>
              <a:t>           Reactive </a:t>
            </a:r>
            <a:r>
              <a:rPr lang="en-US" altLang="zh-TW" sz="1800" b="1" dirty="0" err="1"/>
              <a:t>diaminosiloxane</a:t>
            </a:r>
            <a:r>
              <a:rPr lang="en-US" altLang="zh-TW" sz="1800" b="1" dirty="0"/>
              <a:t> </a:t>
            </a:r>
            <a:r>
              <a:rPr lang="en-US" altLang="zh-TW" sz="1800" b="1" dirty="0" smtClean="0"/>
              <a:t>                Lower </a:t>
            </a:r>
            <a:r>
              <a:rPr lang="en-US" altLang="zh-TW" sz="1800" b="1" dirty="0"/>
              <a:t>yellowing during fabric drying</a:t>
            </a:r>
          </a:p>
          <a:p>
            <a:pPr>
              <a:buNone/>
            </a:pPr>
            <a:r>
              <a:rPr lang="en-US" altLang="zh-TW" sz="1800" b="1" dirty="0" smtClean="0"/>
              <a:t>                                with </a:t>
            </a:r>
            <a:r>
              <a:rPr lang="en-US" altLang="zh-TW" sz="1800" b="1" dirty="0"/>
              <a:t>low amine content</a:t>
            </a:r>
          </a:p>
          <a:p>
            <a:r>
              <a:rPr lang="en-US" altLang="zh-TW" sz="1800" b="1" dirty="0">
                <a:solidFill>
                  <a:schemeClr val="accent1"/>
                </a:solidFill>
              </a:rPr>
              <a:t>21643 </a:t>
            </a:r>
            <a:r>
              <a:rPr lang="en-US" altLang="zh-TW" sz="1800" b="1" dirty="0" smtClean="0">
                <a:solidFill>
                  <a:schemeClr val="accent1"/>
                </a:solidFill>
              </a:rPr>
              <a:t> </a:t>
            </a:r>
            <a:r>
              <a:rPr lang="en-US" altLang="zh-TW" sz="1800" b="1" dirty="0" smtClean="0"/>
              <a:t>            Reactive </a:t>
            </a:r>
            <a:r>
              <a:rPr lang="en-US" altLang="zh-TW" sz="1800" b="1" dirty="0" err="1" smtClean="0"/>
              <a:t>monoaminosiloxane</a:t>
            </a:r>
            <a:r>
              <a:rPr lang="en-US" altLang="zh-TW" sz="1800" b="1" dirty="0" smtClean="0"/>
              <a:t>          </a:t>
            </a:r>
            <a:r>
              <a:rPr lang="en-US" altLang="zh-TW" sz="1800" b="1" dirty="0"/>
              <a:t>Low yellowing &amp; Elastomeric</a:t>
            </a:r>
          </a:p>
          <a:p>
            <a:r>
              <a:rPr lang="en-US" altLang="zh-TW" sz="1800" b="1" dirty="0" smtClean="0">
                <a:solidFill>
                  <a:schemeClr val="accent1"/>
                </a:solidFill>
              </a:rPr>
              <a:t>21648  </a:t>
            </a:r>
            <a:r>
              <a:rPr lang="en-US" altLang="zh-TW" sz="1800" b="1" dirty="0" smtClean="0"/>
              <a:t>            </a:t>
            </a:r>
            <a:r>
              <a:rPr lang="en-US" altLang="zh-TW" sz="1800" b="1" dirty="0"/>
              <a:t>Reactive branched </a:t>
            </a:r>
            <a:r>
              <a:rPr lang="en-US" altLang="zh-TW" sz="1800" b="1" dirty="0" smtClean="0"/>
              <a:t>                             Hydrophobic </a:t>
            </a:r>
            <a:r>
              <a:rPr lang="en-US" altLang="zh-TW" sz="1800" b="1" dirty="0"/>
              <a:t>&amp; Elastomeric</a:t>
            </a:r>
          </a:p>
          <a:p>
            <a:pPr>
              <a:buNone/>
            </a:pPr>
            <a:r>
              <a:rPr lang="en-US" altLang="zh-TW" sz="1800" b="1" dirty="0" smtClean="0"/>
              <a:t>                                 </a:t>
            </a:r>
            <a:r>
              <a:rPr lang="en-US" altLang="zh-TW" sz="1800" b="1" dirty="0" err="1" smtClean="0"/>
              <a:t>diaminosiloxane</a:t>
            </a:r>
            <a:endParaRPr lang="zh-TW" alt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TW" sz="2800" b="1" u="sng" dirty="0">
                <a:solidFill>
                  <a:schemeClr val="accent1"/>
                </a:solidFill>
              </a:rPr>
              <a:t>AMINO FLUIDS : “HALS” Patented RANGE</a:t>
            </a:r>
            <a:endParaRPr lang="zh-TW" altLang="en-US" sz="2800" u="sng" dirty="0">
              <a:solidFill>
                <a:schemeClr val="accent1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0" y="1142985"/>
            <a:ext cx="9144000" cy="421484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TW" sz="2800" b="1" dirty="0" smtClean="0"/>
              <a:t>  </a:t>
            </a:r>
            <a:r>
              <a:rPr lang="en-US" altLang="zh-TW" sz="2800" b="1" dirty="0" smtClean="0">
                <a:solidFill>
                  <a:srgbClr val="FF0000"/>
                </a:solidFill>
              </a:rPr>
              <a:t>Product   Type                             Special </a:t>
            </a:r>
            <a:r>
              <a:rPr lang="en-US" altLang="zh-TW" sz="2800" b="1" dirty="0">
                <a:solidFill>
                  <a:srgbClr val="FF0000"/>
                </a:solidFill>
              </a:rPr>
              <a:t>feature</a:t>
            </a:r>
          </a:p>
          <a:p>
            <a:pPr>
              <a:buNone/>
            </a:pPr>
            <a:r>
              <a:rPr lang="en-US" altLang="zh-TW" sz="2000" b="1" dirty="0" smtClean="0">
                <a:solidFill>
                  <a:schemeClr val="accent1"/>
                </a:solidFill>
              </a:rPr>
              <a:t>   21645       </a:t>
            </a:r>
            <a:r>
              <a:rPr lang="en-US" altLang="zh-TW" sz="2000" b="1" dirty="0" smtClean="0"/>
              <a:t>Non </a:t>
            </a:r>
            <a:r>
              <a:rPr lang="en-US" altLang="zh-TW" sz="2000" b="1" dirty="0"/>
              <a:t>reactive viscous </a:t>
            </a:r>
            <a:r>
              <a:rPr lang="en-US" altLang="zh-TW" sz="2000" b="1" dirty="0" smtClean="0"/>
              <a:t>                     Non </a:t>
            </a:r>
            <a:r>
              <a:rPr lang="en-US" altLang="zh-TW" sz="2000" b="1" dirty="0"/>
              <a:t>yellowing , soft and somewhat</a:t>
            </a:r>
          </a:p>
          <a:p>
            <a:pPr>
              <a:buNone/>
            </a:pPr>
            <a:r>
              <a:rPr lang="en-US" altLang="zh-TW" sz="2000" b="1" dirty="0" smtClean="0"/>
              <a:t>                     </a:t>
            </a:r>
            <a:r>
              <a:rPr lang="en-US" altLang="zh-TW" sz="2000" b="1" dirty="0" err="1" smtClean="0"/>
              <a:t>Halsaminosiloxane</a:t>
            </a:r>
            <a:r>
              <a:rPr lang="en-US" altLang="zh-TW" sz="2000" b="1" dirty="0" smtClean="0"/>
              <a:t>                         hydrophilic </a:t>
            </a:r>
            <a:r>
              <a:rPr lang="en-US" altLang="zh-TW" sz="2000" b="1" dirty="0"/>
              <a:t>, ideal for terry towel</a:t>
            </a:r>
          </a:p>
          <a:p>
            <a:pPr>
              <a:buNone/>
            </a:pPr>
            <a:r>
              <a:rPr lang="en-US" altLang="zh-TW" sz="2000" b="1" dirty="0" smtClean="0">
                <a:solidFill>
                  <a:schemeClr val="accent1"/>
                </a:solidFill>
              </a:rPr>
              <a:t>   21650      </a:t>
            </a:r>
            <a:r>
              <a:rPr lang="en-US" altLang="zh-TW" sz="2000" b="1" dirty="0" smtClean="0"/>
              <a:t>Non </a:t>
            </a:r>
            <a:r>
              <a:rPr lang="en-US" altLang="zh-TW" sz="2000" b="1" dirty="0"/>
              <a:t>reactive highly viscous </a:t>
            </a:r>
            <a:r>
              <a:rPr lang="en-US" altLang="zh-TW" sz="2000" b="1" dirty="0" smtClean="0"/>
              <a:t>         Non </a:t>
            </a:r>
            <a:r>
              <a:rPr lang="en-US" altLang="zh-TW" sz="2000" b="1" dirty="0"/>
              <a:t>yellowing , glossy finish</a:t>
            </a:r>
          </a:p>
          <a:p>
            <a:pPr>
              <a:buNone/>
            </a:pPr>
            <a:r>
              <a:rPr lang="en-US" altLang="zh-TW" sz="2000" b="1" dirty="0" smtClean="0"/>
              <a:t>                     </a:t>
            </a:r>
            <a:r>
              <a:rPr lang="en-US" altLang="zh-TW" sz="2000" b="1" dirty="0" err="1" smtClean="0"/>
              <a:t>Halsaminosiloxane</a:t>
            </a:r>
            <a:endParaRPr lang="en-US" altLang="zh-TW" sz="2000" b="1" dirty="0"/>
          </a:p>
          <a:p>
            <a:pPr>
              <a:buNone/>
            </a:pPr>
            <a:r>
              <a:rPr lang="en-US" altLang="zh-TW" sz="2000" b="1" dirty="0" smtClean="0">
                <a:solidFill>
                  <a:schemeClr val="accent1"/>
                </a:solidFill>
              </a:rPr>
              <a:t>   21653      </a:t>
            </a:r>
            <a:r>
              <a:rPr lang="en-US" altLang="zh-TW" sz="2000" b="1" dirty="0" smtClean="0"/>
              <a:t>Non </a:t>
            </a:r>
            <a:r>
              <a:rPr lang="en-US" altLang="zh-TW" sz="2000" b="1" dirty="0"/>
              <a:t>reactive medium viscous </a:t>
            </a:r>
            <a:r>
              <a:rPr lang="en-US" altLang="zh-TW" sz="2000" b="1" dirty="0" smtClean="0"/>
              <a:t>    To </a:t>
            </a:r>
            <a:r>
              <a:rPr lang="en-US" altLang="zh-TW" sz="2000" b="1" dirty="0"/>
              <a:t>blend with </a:t>
            </a:r>
            <a:r>
              <a:rPr lang="en-US" altLang="zh-TW" sz="2000" b="1" dirty="0" err="1"/>
              <a:t>Hydrosoft</a:t>
            </a:r>
            <a:r>
              <a:rPr lang="en-US" altLang="zh-TW" sz="2000" b="1" dirty="0"/>
              <a:t> for improved</a:t>
            </a:r>
          </a:p>
          <a:p>
            <a:pPr>
              <a:buNone/>
            </a:pPr>
            <a:r>
              <a:rPr lang="en-US" altLang="zh-TW" sz="2000" b="1" dirty="0" smtClean="0"/>
              <a:t>                     </a:t>
            </a:r>
            <a:r>
              <a:rPr lang="en-US" altLang="zh-TW" sz="2000" b="1" dirty="0" err="1" smtClean="0"/>
              <a:t>Halsaminosiloxane</a:t>
            </a:r>
            <a:r>
              <a:rPr lang="en-US" altLang="zh-TW" sz="2000" b="1" dirty="0" smtClean="0"/>
              <a:t>                         its </a:t>
            </a:r>
            <a:r>
              <a:rPr lang="en-US" altLang="zh-TW" sz="2000" b="1" dirty="0"/>
              <a:t>softness</a:t>
            </a:r>
          </a:p>
          <a:p>
            <a:pPr>
              <a:buNone/>
            </a:pPr>
            <a:r>
              <a:rPr lang="en-US" altLang="zh-TW" sz="2000" b="1" dirty="0" smtClean="0">
                <a:solidFill>
                  <a:schemeClr val="accent1"/>
                </a:solidFill>
              </a:rPr>
              <a:t>    21654     </a:t>
            </a:r>
            <a:r>
              <a:rPr lang="en-US" altLang="zh-TW" sz="2000" b="1" dirty="0" smtClean="0"/>
              <a:t>Reactive </a:t>
            </a:r>
            <a:r>
              <a:rPr lang="en-US" altLang="zh-TW" sz="2000" b="1" dirty="0"/>
              <a:t>low viscosity </a:t>
            </a:r>
            <a:r>
              <a:rPr lang="en-US" altLang="zh-TW" sz="2000" b="1" dirty="0" smtClean="0"/>
              <a:t>                   Can </a:t>
            </a:r>
            <a:r>
              <a:rPr lang="en-US" altLang="zh-TW" sz="2000" b="1" dirty="0"/>
              <a:t>be </a:t>
            </a:r>
            <a:r>
              <a:rPr lang="en-US" altLang="zh-TW" sz="2000" b="1" dirty="0" err="1"/>
              <a:t>crosslinked</a:t>
            </a:r>
            <a:r>
              <a:rPr lang="en-US" altLang="zh-TW" sz="2000" b="1" dirty="0"/>
              <a:t> with </a:t>
            </a:r>
            <a:r>
              <a:rPr lang="en-US" altLang="zh-TW" sz="2000" b="1" dirty="0" err="1"/>
              <a:t>SiH</a:t>
            </a:r>
            <a:r>
              <a:rPr lang="en-US" altLang="zh-TW" sz="2000" b="1" dirty="0"/>
              <a:t> emulsion</a:t>
            </a:r>
          </a:p>
          <a:p>
            <a:pPr>
              <a:buNone/>
            </a:pPr>
            <a:r>
              <a:rPr lang="en-US" altLang="zh-TW" sz="2000" b="1" dirty="0" smtClean="0"/>
              <a:t>                     </a:t>
            </a:r>
            <a:r>
              <a:rPr lang="en-US" altLang="zh-TW" sz="2000" b="1" dirty="0" err="1" smtClean="0"/>
              <a:t>Halsaminosiloxane</a:t>
            </a:r>
            <a:endParaRPr lang="en-US" altLang="zh-TW" sz="2000" b="1" dirty="0" smtClean="0"/>
          </a:p>
          <a:p>
            <a:pPr>
              <a:buNone/>
            </a:pPr>
            <a:r>
              <a:rPr lang="en-US" altLang="zh-TW" sz="2000" b="1" dirty="0" smtClean="0"/>
              <a:t>  </a:t>
            </a:r>
            <a:r>
              <a:rPr lang="en-US" altLang="zh-TW" sz="1800" b="1" dirty="0" smtClean="0">
                <a:solidFill>
                  <a:schemeClr val="accent1"/>
                </a:solidFill>
              </a:rPr>
              <a:t>HYDROSOFT</a:t>
            </a:r>
            <a:r>
              <a:rPr lang="en-US" altLang="zh-TW" sz="2000" b="1" dirty="0" smtClean="0">
                <a:solidFill>
                  <a:schemeClr val="accent1"/>
                </a:solidFill>
              </a:rPr>
              <a:t> </a:t>
            </a:r>
            <a:r>
              <a:rPr lang="en-US" altLang="zh-TW" sz="2000" b="1" dirty="0" smtClean="0"/>
              <a:t>Non reactive low viscosity          Non yellowing , very hydrophilic</a:t>
            </a:r>
          </a:p>
          <a:p>
            <a:pPr>
              <a:buNone/>
            </a:pPr>
            <a:r>
              <a:rPr lang="en-US" altLang="zh-TW" sz="2000" b="1" dirty="0" smtClean="0"/>
              <a:t>                        viscosity </a:t>
            </a:r>
            <a:r>
              <a:rPr lang="en-US" altLang="zh-TW" sz="2000" b="1" dirty="0" err="1"/>
              <a:t>diaminosiloxane</a:t>
            </a:r>
            <a:endParaRPr lang="zh-TW" altLang="en-US" sz="20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5000636"/>
            <a:ext cx="2571768" cy="1543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TW" sz="2800" b="1" u="sng" dirty="0">
                <a:solidFill>
                  <a:schemeClr val="accent5"/>
                </a:solidFill>
              </a:rPr>
              <a:t>EMULSIONS FOR TEXTILE &amp; LEATHER FINISHING</a:t>
            </a:r>
            <a:endParaRPr lang="zh-TW" altLang="en-US" sz="2800" u="sng" dirty="0">
              <a:solidFill>
                <a:schemeClr val="accent5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50072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altLang="zh-TW" sz="4000" b="1" dirty="0" smtClean="0">
                <a:solidFill>
                  <a:srgbClr val="FF0000"/>
                </a:solidFill>
              </a:rPr>
              <a:t>   Product       Type                     Special </a:t>
            </a:r>
            <a:r>
              <a:rPr lang="en-US" altLang="zh-TW" sz="4000" b="1" dirty="0">
                <a:solidFill>
                  <a:srgbClr val="FF0000"/>
                </a:solidFill>
              </a:rPr>
              <a:t>feature</a:t>
            </a:r>
          </a:p>
          <a:p>
            <a:pPr>
              <a:buNone/>
            </a:pPr>
            <a:r>
              <a:rPr lang="en-US" altLang="zh-TW" b="1" dirty="0" smtClean="0">
                <a:solidFill>
                  <a:schemeClr val="accent1"/>
                </a:solidFill>
              </a:rPr>
              <a:t>  Emulsion 608     </a:t>
            </a:r>
            <a:r>
              <a:rPr lang="en-US" altLang="zh-TW" b="1" dirty="0" smtClean="0"/>
              <a:t>35% </a:t>
            </a:r>
            <a:r>
              <a:rPr lang="en-US" altLang="zh-TW" b="1" dirty="0" smtClean="0">
                <a:solidFill>
                  <a:schemeClr val="accent1"/>
                </a:solidFill>
              </a:rPr>
              <a:t> </a:t>
            </a:r>
            <a:r>
              <a:rPr lang="en-US" altLang="zh-TW" sz="2900" b="1" dirty="0" smtClean="0"/>
              <a:t>solid </a:t>
            </a:r>
            <a:r>
              <a:rPr lang="en-US" altLang="zh-TW" sz="2900" b="1" dirty="0"/>
              <a:t>content </a:t>
            </a:r>
            <a:r>
              <a:rPr lang="en-US" altLang="zh-TW" sz="2900" b="1" dirty="0" smtClean="0"/>
              <a:t>        soft </a:t>
            </a:r>
            <a:r>
              <a:rPr lang="en-US" altLang="zh-TW" sz="2900" b="1" dirty="0"/>
              <a:t>&amp; lubricant hand feeling; polishing</a:t>
            </a:r>
          </a:p>
          <a:p>
            <a:pPr>
              <a:buNone/>
            </a:pPr>
            <a:r>
              <a:rPr lang="en-US" altLang="zh-TW" sz="2900" b="1" dirty="0" smtClean="0"/>
              <a:t>                                   </a:t>
            </a:r>
            <a:r>
              <a:rPr lang="en-US" altLang="zh-TW" sz="2900" b="1" dirty="0" err="1" smtClean="0"/>
              <a:t>Macroemulsion</a:t>
            </a:r>
            <a:r>
              <a:rPr lang="en-US" altLang="zh-TW" sz="2900" b="1" dirty="0" err="1" smtClean="0"/>
              <a:t>agent</a:t>
            </a:r>
            <a:r>
              <a:rPr lang="en-US" altLang="zh-TW" sz="2900" b="1" dirty="0" smtClean="0"/>
              <a:t>   for </a:t>
            </a:r>
            <a:r>
              <a:rPr lang="en-US" altLang="zh-TW" sz="2900" b="1" dirty="0"/>
              <a:t>leather</a:t>
            </a:r>
          </a:p>
          <a:p>
            <a:pPr>
              <a:buNone/>
            </a:pPr>
            <a:r>
              <a:rPr lang="en-US" altLang="zh-TW" b="1" dirty="0" smtClean="0">
                <a:solidFill>
                  <a:schemeClr val="accent1"/>
                </a:solidFill>
              </a:rPr>
              <a:t>  Emulsion </a:t>
            </a:r>
            <a:r>
              <a:rPr lang="en-US" altLang="zh-TW" b="1" dirty="0">
                <a:solidFill>
                  <a:schemeClr val="accent1"/>
                </a:solidFill>
              </a:rPr>
              <a:t>610 </a:t>
            </a:r>
            <a:r>
              <a:rPr lang="en-US" altLang="zh-TW" b="1" dirty="0" smtClean="0">
                <a:solidFill>
                  <a:schemeClr val="accent1"/>
                </a:solidFill>
              </a:rPr>
              <a:t>    </a:t>
            </a:r>
            <a:r>
              <a:rPr lang="en-US" altLang="zh-TW" sz="2900" b="1" dirty="0" smtClean="0"/>
              <a:t>50</a:t>
            </a:r>
            <a:r>
              <a:rPr lang="en-US" altLang="zh-TW" sz="2900" b="1" dirty="0"/>
              <a:t>% solid content </a:t>
            </a:r>
            <a:r>
              <a:rPr lang="en-US" altLang="zh-TW" sz="2900" b="1" dirty="0" smtClean="0"/>
              <a:t>         soft </a:t>
            </a:r>
            <a:r>
              <a:rPr lang="en-US" altLang="zh-TW" sz="2900" b="1" dirty="0"/>
              <a:t>&amp; lubricant hand feeling, very good</a:t>
            </a:r>
          </a:p>
          <a:p>
            <a:pPr>
              <a:buNone/>
            </a:pPr>
            <a:r>
              <a:rPr lang="en-US" altLang="zh-TW" sz="2900" b="1" dirty="0" smtClean="0"/>
              <a:t>                                   </a:t>
            </a:r>
            <a:r>
              <a:rPr lang="en-US" altLang="zh-TW" sz="2900" b="1" dirty="0" err="1" smtClean="0"/>
              <a:t>macroemulsion</a:t>
            </a:r>
            <a:r>
              <a:rPr lang="en-US" altLang="zh-TW" sz="2900" b="1" dirty="0" smtClean="0"/>
              <a:t>               stability</a:t>
            </a:r>
            <a:endParaRPr lang="en-US" altLang="zh-TW" sz="2900" b="1" dirty="0"/>
          </a:p>
          <a:p>
            <a:pPr>
              <a:buNone/>
            </a:pPr>
            <a:r>
              <a:rPr lang="en-US" altLang="zh-TW" b="1" dirty="0" smtClean="0">
                <a:solidFill>
                  <a:schemeClr val="accent1"/>
                </a:solidFill>
              </a:rPr>
              <a:t>  Emulsion </a:t>
            </a:r>
            <a:r>
              <a:rPr lang="en-US" altLang="zh-TW" b="1" dirty="0">
                <a:solidFill>
                  <a:schemeClr val="accent1"/>
                </a:solidFill>
              </a:rPr>
              <a:t>C234 </a:t>
            </a:r>
            <a:r>
              <a:rPr lang="en-US" altLang="zh-TW" b="1" dirty="0" smtClean="0">
                <a:solidFill>
                  <a:schemeClr val="accent1"/>
                </a:solidFill>
              </a:rPr>
              <a:t>  </a:t>
            </a:r>
            <a:r>
              <a:rPr lang="en-US" altLang="zh-TW" sz="2900" b="1" dirty="0" smtClean="0"/>
              <a:t>45</a:t>
            </a:r>
            <a:r>
              <a:rPr lang="en-US" altLang="zh-TW" sz="2900" b="1" dirty="0"/>
              <a:t>% solid content </a:t>
            </a:r>
            <a:r>
              <a:rPr lang="en-US" altLang="zh-TW" sz="2900" b="1" dirty="0" smtClean="0"/>
              <a:t>         lubrication</a:t>
            </a:r>
            <a:r>
              <a:rPr lang="en-US" altLang="zh-TW" sz="2900" b="1" dirty="0"/>
              <a:t>, polishing especially for leather</a:t>
            </a:r>
          </a:p>
          <a:p>
            <a:pPr>
              <a:buNone/>
            </a:pPr>
            <a:r>
              <a:rPr lang="en-US" altLang="zh-TW" sz="2900" b="1" dirty="0" smtClean="0"/>
              <a:t>                                    </a:t>
            </a:r>
            <a:r>
              <a:rPr lang="en-US" altLang="zh-TW" sz="2900" b="1" dirty="0" err="1" smtClean="0"/>
              <a:t>macroemulsion</a:t>
            </a:r>
            <a:endParaRPr lang="en-US" altLang="zh-TW" sz="2900" b="1" dirty="0"/>
          </a:p>
          <a:p>
            <a:pPr>
              <a:buNone/>
            </a:pPr>
            <a:r>
              <a:rPr lang="en-US" altLang="zh-TW" b="1" dirty="0" smtClean="0">
                <a:solidFill>
                  <a:schemeClr val="accent1"/>
                </a:solidFill>
              </a:rPr>
              <a:t>   Emulsion </a:t>
            </a:r>
            <a:r>
              <a:rPr lang="en-US" altLang="zh-TW" sz="2900" b="1" dirty="0">
                <a:solidFill>
                  <a:schemeClr val="accent1"/>
                </a:solidFill>
              </a:rPr>
              <a:t>C748 </a:t>
            </a:r>
            <a:r>
              <a:rPr lang="en-US" altLang="zh-TW" sz="2900" b="1" dirty="0" smtClean="0">
                <a:solidFill>
                  <a:schemeClr val="accent1"/>
                </a:solidFill>
              </a:rPr>
              <a:t>  </a:t>
            </a:r>
            <a:r>
              <a:rPr lang="en-US" altLang="zh-TW" sz="2900" b="1" dirty="0" smtClean="0"/>
              <a:t>35</a:t>
            </a:r>
            <a:r>
              <a:rPr lang="en-US" altLang="zh-TW" sz="2900" b="1" dirty="0"/>
              <a:t>% solid content </a:t>
            </a:r>
            <a:r>
              <a:rPr lang="en-US" altLang="zh-TW" sz="2900" b="1" dirty="0" smtClean="0"/>
              <a:t>          Hydrophobic </a:t>
            </a:r>
            <a:r>
              <a:rPr lang="en-US" altLang="zh-TW" sz="2900" b="1" dirty="0"/>
              <a:t>&amp; Elastomeric</a:t>
            </a:r>
          </a:p>
          <a:p>
            <a:pPr>
              <a:buNone/>
            </a:pPr>
            <a:r>
              <a:rPr lang="en-US" altLang="zh-TW" sz="2900" b="1" dirty="0" smtClean="0"/>
              <a:t>                                    </a:t>
            </a:r>
            <a:r>
              <a:rPr lang="en-US" altLang="zh-TW" sz="2900" b="1" dirty="0" err="1" smtClean="0"/>
              <a:t>macroemulsion</a:t>
            </a:r>
            <a:endParaRPr lang="en-US" altLang="zh-TW" sz="2900" b="1" dirty="0"/>
          </a:p>
          <a:p>
            <a:pPr>
              <a:buNone/>
            </a:pPr>
            <a:r>
              <a:rPr lang="en-US" altLang="zh-TW" b="1" dirty="0" smtClean="0">
                <a:solidFill>
                  <a:schemeClr val="accent1"/>
                </a:solidFill>
              </a:rPr>
              <a:t> Emulsion </a:t>
            </a:r>
            <a:r>
              <a:rPr lang="en-US" altLang="zh-TW" b="1" dirty="0">
                <a:solidFill>
                  <a:schemeClr val="accent1"/>
                </a:solidFill>
              </a:rPr>
              <a:t>C703HV </a:t>
            </a:r>
            <a:r>
              <a:rPr lang="en-US" altLang="zh-TW" b="1" dirty="0" smtClean="0">
                <a:solidFill>
                  <a:schemeClr val="accent1"/>
                </a:solidFill>
              </a:rPr>
              <a:t> </a:t>
            </a:r>
            <a:r>
              <a:rPr lang="en-US" altLang="zh-TW" sz="2900" b="1" dirty="0" smtClean="0"/>
              <a:t>70</a:t>
            </a:r>
            <a:r>
              <a:rPr lang="en-US" altLang="zh-TW" sz="2900" b="1" dirty="0"/>
              <a:t>% solid content </a:t>
            </a:r>
            <a:r>
              <a:rPr lang="en-US" altLang="zh-TW" sz="2900" b="1" dirty="0" smtClean="0"/>
              <a:t>       soft</a:t>
            </a:r>
            <a:endParaRPr lang="en-US" altLang="zh-TW" sz="2900" b="1" dirty="0"/>
          </a:p>
          <a:p>
            <a:pPr>
              <a:buNone/>
            </a:pPr>
            <a:r>
              <a:rPr lang="en-US" altLang="zh-TW" sz="2900" b="1" dirty="0" smtClean="0"/>
              <a:t>                                     </a:t>
            </a:r>
            <a:r>
              <a:rPr lang="en-US" altLang="zh-TW" sz="2900" b="1" dirty="0" err="1" smtClean="0"/>
              <a:t>microemulsion</a:t>
            </a:r>
            <a:endParaRPr lang="en-US" altLang="zh-TW" sz="2900" b="1" dirty="0"/>
          </a:p>
          <a:p>
            <a:pPr>
              <a:buNone/>
            </a:pPr>
            <a:r>
              <a:rPr lang="en-US" altLang="zh-TW" b="1" dirty="0" smtClean="0">
                <a:solidFill>
                  <a:schemeClr val="accent1"/>
                </a:solidFill>
              </a:rPr>
              <a:t> Emulsion 21850   </a:t>
            </a:r>
            <a:r>
              <a:rPr lang="en-US" altLang="zh-TW" sz="2900" b="1" dirty="0" smtClean="0"/>
              <a:t>35</a:t>
            </a:r>
            <a:r>
              <a:rPr lang="en-US" altLang="zh-TW" sz="2900" b="1" dirty="0"/>
              <a:t>% solid content </a:t>
            </a:r>
            <a:r>
              <a:rPr lang="en-US" altLang="zh-TW" sz="2900" b="1" dirty="0" smtClean="0"/>
              <a:t>          soft </a:t>
            </a:r>
            <a:r>
              <a:rPr lang="en-US" altLang="zh-TW" sz="2900" b="1" dirty="0"/>
              <a:t>with totally non yellowing</a:t>
            </a:r>
          </a:p>
          <a:p>
            <a:pPr>
              <a:buNone/>
            </a:pPr>
            <a:r>
              <a:rPr lang="en-US" altLang="zh-TW" sz="2900" b="1" dirty="0" smtClean="0"/>
              <a:t>                                     </a:t>
            </a:r>
            <a:r>
              <a:rPr lang="en-US" altLang="zh-TW" sz="2900" b="1" dirty="0" err="1" smtClean="0"/>
              <a:t>microemulsion</a:t>
            </a:r>
            <a:endParaRPr lang="en-US" altLang="zh-TW" sz="2900" b="1" dirty="0"/>
          </a:p>
          <a:p>
            <a:pPr>
              <a:buNone/>
            </a:pPr>
            <a:r>
              <a:rPr lang="en-US" altLang="zh-TW" b="1" dirty="0" smtClean="0">
                <a:solidFill>
                  <a:schemeClr val="accent1"/>
                </a:solidFill>
              </a:rPr>
              <a:t> Emulsion </a:t>
            </a:r>
            <a:r>
              <a:rPr lang="en-US" altLang="zh-TW" b="1" dirty="0">
                <a:solidFill>
                  <a:schemeClr val="accent1"/>
                </a:solidFill>
              </a:rPr>
              <a:t>C750 </a:t>
            </a:r>
            <a:r>
              <a:rPr lang="en-US" altLang="zh-TW" b="1" dirty="0" smtClean="0">
                <a:solidFill>
                  <a:schemeClr val="accent1"/>
                </a:solidFill>
              </a:rPr>
              <a:t>     </a:t>
            </a:r>
            <a:r>
              <a:rPr lang="en-US" altLang="zh-TW" sz="2900" b="1" dirty="0" smtClean="0"/>
              <a:t>40</a:t>
            </a:r>
            <a:r>
              <a:rPr lang="en-US" altLang="zh-TW" sz="2900" b="1" dirty="0"/>
              <a:t>% solid content </a:t>
            </a:r>
            <a:r>
              <a:rPr lang="en-US" altLang="zh-TW" sz="2900" b="1" dirty="0" smtClean="0"/>
              <a:t>         unique </a:t>
            </a:r>
            <a:r>
              <a:rPr lang="en-US" altLang="zh-TW" sz="2900" b="1" dirty="0" err="1"/>
              <a:t>handfeeling</a:t>
            </a:r>
            <a:r>
              <a:rPr lang="en-US" altLang="zh-TW" sz="2900" b="1" dirty="0"/>
              <a:t> on soft &amp; lubricant</a:t>
            </a:r>
          </a:p>
          <a:p>
            <a:pPr>
              <a:buNone/>
            </a:pPr>
            <a:r>
              <a:rPr lang="en-US" altLang="zh-TW" sz="2900" b="1" dirty="0" smtClean="0"/>
              <a:t>                                      </a:t>
            </a:r>
            <a:r>
              <a:rPr lang="en-US" altLang="zh-TW" sz="2900" b="1" dirty="0" err="1" smtClean="0"/>
              <a:t>macroemulsion</a:t>
            </a:r>
            <a:endParaRPr lang="zh-TW" altLang="en-US" sz="2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200" b="1" u="sng" dirty="0">
                <a:solidFill>
                  <a:schemeClr val="accent1"/>
                </a:solidFill>
              </a:rPr>
              <a:t>EMULSIONS FOR TEXTILE &amp; LEATHER FINISHING</a:t>
            </a:r>
            <a:endParaRPr lang="zh-TW" altLang="en-US" sz="3200" u="sng" dirty="0">
              <a:solidFill>
                <a:schemeClr val="accent1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altLang="zh-TW" sz="3000" b="1" dirty="0" smtClean="0">
                <a:solidFill>
                  <a:srgbClr val="FF0000"/>
                </a:solidFill>
              </a:rPr>
              <a:t>Product   Type                             Special </a:t>
            </a:r>
            <a:r>
              <a:rPr lang="en-US" altLang="zh-TW" sz="3000" b="1" dirty="0">
                <a:solidFill>
                  <a:srgbClr val="FF0000"/>
                </a:solidFill>
              </a:rPr>
              <a:t>feature</a:t>
            </a:r>
          </a:p>
          <a:p>
            <a:pPr>
              <a:buNone/>
            </a:pPr>
            <a:r>
              <a:rPr lang="en-US" altLang="zh-TW" sz="2600" b="1" dirty="0" smtClean="0">
                <a:solidFill>
                  <a:schemeClr val="accent1"/>
                </a:solidFill>
              </a:rPr>
              <a:t>   21827</a:t>
            </a:r>
            <a:r>
              <a:rPr lang="en-US" altLang="zh-TW" sz="2600" b="1" dirty="0" smtClean="0"/>
              <a:t>       </a:t>
            </a:r>
            <a:r>
              <a:rPr lang="en-US" altLang="zh-TW" sz="2200" b="1" dirty="0" smtClean="0"/>
              <a:t>30</a:t>
            </a:r>
            <a:r>
              <a:rPr lang="en-US" altLang="zh-TW" sz="2200" b="1" dirty="0"/>
              <a:t>% </a:t>
            </a:r>
            <a:r>
              <a:rPr lang="en-US" altLang="zh-TW" sz="2200" b="1" dirty="0" err="1"/>
              <a:t>microemulsion</a:t>
            </a:r>
            <a:r>
              <a:rPr lang="en-US" altLang="zh-TW" sz="2200" b="1" dirty="0"/>
              <a:t> </a:t>
            </a:r>
            <a:r>
              <a:rPr lang="en-US" altLang="zh-TW" sz="2200" b="1" dirty="0" smtClean="0"/>
              <a:t>               Soft </a:t>
            </a:r>
            <a:r>
              <a:rPr lang="en-US" altLang="zh-TW" sz="2200" b="1" dirty="0"/>
              <a:t>, in depth fabric treatment</a:t>
            </a:r>
          </a:p>
          <a:p>
            <a:pPr>
              <a:buNone/>
            </a:pPr>
            <a:r>
              <a:rPr lang="en-US" altLang="zh-TW" sz="2200" b="1" dirty="0" smtClean="0"/>
              <a:t>                         of </a:t>
            </a:r>
            <a:r>
              <a:rPr lang="en-US" altLang="zh-TW" sz="2200" b="1" dirty="0"/>
              <a:t>reactive </a:t>
            </a:r>
            <a:r>
              <a:rPr lang="en-US" altLang="zh-TW" sz="2200" b="1" dirty="0" err="1"/>
              <a:t>diamino</a:t>
            </a:r>
            <a:r>
              <a:rPr lang="en-US" altLang="zh-TW" sz="2200" b="1" dirty="0"/>
              <a:t> 21637</a:t>
            </a:r>
          </a:p>
          <a:p>
            <a:pPr>
              <a:buNone/>
            </a:pPr>
            <a:r>
              <a:rPr lang="en-US" altLang="zh-TW" sz="2600" b="1" dirty="0" smtClean="0">
                <a:solidFill>
                  <a:schemeClr val="accent1"/>
                </a:solidFill>
              </a:rPr>
              <a:t>   21837</a:t>
            </a:r>
            <a:r>
              <a:rPr lang="en-US" altLang="zh-TW" sz="2600" b="1" dirty="0" smtClean="0"/>
              <a:t>       </a:t>
            </a:r>
            <a:r>
              <a:rPr lang="en-US" altLang="zh-TW" sz="2200" b="1" dirty="0" smtClean="0"/>
              <a:t>35</a:t>
            </a:r>
            <a:r>
              <a:rPr lang="en-US" altLang="zh-TW" sz="2200" b="1" dirty="0"/>
              <a:t>% </a:t>
            </a:r>
            <a:r>
              <a:rPr lang="en-US" altLang="zh-TW" sz="2200" b="1" dirty="0" err="1"/>
              <a:t>macroemulsion</a:t>
            </a:r>
            <a:r>
              <a:rPr lang="en-US" altLang="zh-TW" sz="2200" b="1" dirty="0"/>
              <a:t> of </a:t>
            </a:r>
            <a:r>
              <a:rPr lang="en-US" altLang="zh-TW" sz="2200" b="1" dirty="0" smtClean="0"/>
              <a:t>         Soft </a:t>
            </a:r>
            <a:r>
              <a:rPr lang="en-US" altLang="zh-TW" sz="2200" b="1" dirty="0"/>
              <a:t>&amp; Elastomeric</a:t>
            </a:r>
          </a:p>
          <a:p>
            <a:pPr>
              <a:buNone/>
            </a:pPr>
            <a:r>
              <a:rPr lang="en-US" altLang="zh-TW" sz="2200" b="1" dirty="0" smtClean="0"/>
              <a:t>                         reactive </a:t>
            </a:r>
            <a:r>
              <a:rPr lang="en-US" altLang="zh-TW" sz="2200" b="1" dirty="0" err="1"/>
              <a:t>monoamino</a:t>
            </a:r>
            <a:r>
              <a:rPr lang="en-US" altLang="zh-TW" sz="2200" b="1" dirty="0"/>
              <a:t> 21643</a:t>
            </a:r>
          </a:p>
          <a:p>
            <a:pPr>
              <a:buNone/>
            </a:pPr>
            <a:r>
              <a:rPr lang="en-US" altLang="zh-TW" sz="2600" b="1" dirty="0" smtClean="0">
                <a:solidFill>
                  <a:schemeClr val="accent1"/>
                </a:solidFill>
              </a:rPr>
              <a:t>   21839      </a:t>
            </a:r>
            <a:r>
              <a:rPr lang="en-US" altLang="zh-TW" sz="2200" b="1" dirty="0" smtClean="0"/>
              <a:t>35% </a:t>
            </a:r>
            <a:r>
              <a:rPr lang="en-US" altLang="zh-TW" sz="2200" b="1" dirty="0" err="1" smtClean="0"/>
              <a:t>macroemulsion</a:t>
            </a:r>
            <a:r>
              <a:rPr lang="en-US" altLang="zh-TW" sz="2200" b="1" dirty="0" smtClean="0"/>
              <a:t>                Soft</a:t>
            </a:r>
          </a:p>
          <a:p>
            <a:pPr>
              <a:buNone/>
            </a:pPr>
            <a:r>
              <a:rPr lang="en-US" altLang="zh-TW" sz="2200" b="1" dirty="0" smtClean="0"/>
              <a:t>                        of reactive </a:t>
            </a:r>
            <a:r>
              <a:rPr lang="en-US" altLang="zh-TW" sz="2200" b="1" dirty="0" err="1" smtClean="0"/>
              <a:t>diamino</a:t>
            </a:r>
            <a:r>
              <a:rPr lang="en-US" altLang="zh-TW" sz="2200" b="1" dirty="0" smtClean="0"/>
              <a:t> 21637</a:t>
            </a:r>
          </a:p>
          <a:p>
            <a:pPr>
              <a:buNone/>
            </a:pPr>
            <a:r>
              <a:rPr lang="en-US" altLang="zh-TW" sz="2600" b="1" dirty="0" smtClean="0">
                <a:solidFill>
                  <a:schemeClr val="accent1"/>
                </a:solidFill>
              </a:rPr>
              <a:t>   21848</a:t>
            </a:r>
            <a:r>
              <a:rPr lang="en-US" altLang="zh-TW" sz="2600" b="1" dirty="0" smtClean="0"/>
              <a:t>      </a:t>
            </a:r>
            <a:r>
              <a:rPr lang="en-US" altLang="zh-TW" sz="2200" b="1" dirty="0" smtClean="0"/>
              <a:t>35</a:t>
            </a:r>
            <a:r>
              <a:rPr lang="en-US" altLang="zh-TW" sz="2200" b="1" dirty="0"/>
              <a:t>% </a:t>
            </a:r>
            <a:r>
              <a:rPr lang="en-US" altLang="zh-TW" sz="2200" b="1" dirty="0" err="1"/>
              <a:t>macroemulsion</a:t>
            </a:r>
            <a:r>
              <a:rPr lang="en-US" altLang="zh-TW" sz="2200" b="1" dirty="0"/>
              <a:t> of </a:t>
            </a:r>
            <a:r>
              <a:rPr lang="en-US" altLang="zh-TW" sz="2200" b="1" dirty="0" smtClean="0"/>
              <a:t>          Hydrophobic </a:t>
            </a:r>
            <a:r>
              <a:rPr lang="en-US" altLang="zh-TW" sz="2200" b="1" dirty="0"/>
              <a:t>&amp; Elastomeric</a:t>
            </a:r>
          </a:p>
          <a:p>
            <a:pPr>
              <a:buNone/>
            </a:pPr>
            <a:r>
              <a:rPr lang="en-US" altLang="zh-TW" sz="2200" b="1" dirty="0" smtClean="0"/>
              <a:t>                        reactive </a:t>
            </a:r>
            <a:r>
              <a:rPr lang="en-US" altLang="zh-TW" sz="2200" b="1" dirty="0" err="1"/>
              <a:t>diamino</a:t>
            </a:r>
            <a:r>
              <a:rPr lang="en-US" altLang="zh-TW" sz="2200" b="1" dirty="0"/>
              <a:t> 21648</a:t>
            </a:r>
          </a:p>
          <a:p>
            <a:pPr>
              <a:buNone/>
            </a:pPr>
            <a:r>
              <a:rPr lang="en-US" altLang="zh-TW" sz="2600" b="1" dirty="0" smtClean="0">
                <a:solidFill>
                  <a:schemeClr val="accent1"/>
                </a:solidFill>
              </a:rPr>
              <a:t>   E12</a:t>
            </a:r>
            <a:r>
              <a:rPr lang="en-US" altLang="zh-TW" sz="2600" b="1" dirty="0" smtClean="0"/>
              <a:t>          </a:t>
            </a:r>
            <a:r>
              <a:rPr lang="en-US" altLang="zh-TW" sz="2200" b="1" dirty="0" smtClean="0"/>
              <a:t>26</a:t>
            </a:r>
            <a:r>
              <a:rPr lang="en-US" altLang="zh-TW" sz="2200" b="1" dirty="0"/>
              <a:t>% </a:t>
            </a:r>
            <a:r>
              <a:rPr lang="en-US" altLang="zh-TW" sz="2200" b="1" dirty="0" err="1"/>
              <a:t>macroemulsion</a:t>
            </a:r>
            <a:r>
              <a:rPr lang="en-US" altLang="zh-TW" sz="2200" b="1" dirty="0"/>
              <a:t> </a:t>
            </a:r>
            <a:r>
              <a:rPr lang="en-US" altLang="zh-TW" sz="2200" b="1" dirty="0" smtClean="0"/>
              <a:t>                Lubricant</a:t>
            </a:r>
            <a:endParaRPr lang="en-US" altLang="zh-TW" sz="2200" b="1" dirty="0"/>
          </a:p>
          <a:p>
            <a:pPr>
              <a:buNone/>
            </a:pPr>
            <a:r>
              <a:rPr lang="en-US" altLang="zh-TW" sz="2200" b="1" dirty="0" smtClean="0"/>
              <a:t>                        containing </a:t>
            </a:r>
            <a:r>
              <a:rPr lang="en-US" altLang="zh-TW" sz="2200" b="1" dirty="0" err="1"/>
              <a:t>SiH</a:t>
            </a:r>
            <a:r>
              <a:rPr lang="en-US" altLang="zh-TW" sz="2200" b="1" dirty="0"/>
              <a:t> </a:t>
            </a:r>
            <a:r>
              <a:rPr lang="en-US" altLang="zh-TW" sz="2200" b="1" dirty="0" err="1" smtClean="0"/>
              <a:t>siloxane</a:t>
            </a:r>
            <a:r>
              <a:rPr lang="en-US" altLang="zh-TW" sz="2200" b="1" dirty="0" smtClean="0"/>
              <a:t>   </a:t>
            </a:r>
            <a:endParaRPr lang="zh-TW" alt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413</Words>
  <Application>Microsoft Office PowerPoint</Application>
  <PresentationFormat>如螢幕大小 (4:3)</PresentationFormat>
  <Paragraphs>77</Paragraphs>
  <Slides>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Office 佈景主題</vt:lpstr>
      <vt:lpstr>Specialty Fluids : Textile </vt:lpstr>
      <vt:lpstr>TEXTILE &amp; LEATHER FINISHING</vt:lpstr>
      <vt:lpstr>AMINO FLUIDS : CLASSICAL RANGE </vt:lpstr>
      <vt:lpstr>AMINO FLUIDS : “HALS” Patented RANGE</vt:lpstr>
      <vt:lpstr>EMULSIONS FOR TEXTILE &amp; LEATHER FINISHING</vt:lpstr>
      <vt:lpstr>EMULSIONS FOR TEXTILE &amp; LEATHER FINISHING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Specialty Fluids : Textile &amp; Leather</dc:title>
  <dc:creator>NEFUser</dc:creator>
  <cp:lastModifiedBy>NEFUser</cp:lastModifiedBy>
  <cp:revision>6</cp:revision>
  <dcterms:created xsi:type="dcterms:W3CDTF">2011-12-22T02:32:23Z</dcterms:created>
  <dcterms:modified xsi:type="dcterms:W3CDTF">2011-12-22T03:23:55Z</dcterms:modified>
</cp:coreProperties>
</file>